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50B7BE-EB1C-4F98-A195-AD1F02BEC337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%20&#1040;&#1083;&#1077;&#1082;&#1089;&#1077;&#1077;&#1074;&#1085;&#1072;\Desktop\&#1086;&#1090;&#1082;&#1088;&#1099;&#1090;&#1099;&#1081;%20&#1091;&#1088;&#1086;&#1082;\da2b745235ad40f89ca44560a113b6a3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458200" cy="1222375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006600"/>
                </a:solidFill>
              </a:rPr>
              <a:t>Лекарственные  растения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5" name="da2b745235ad40f89ca44560a113b6a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етр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592288" cy="4687850"/>
          </a:xfrm>
          <a:prstGeom prst="rect">
            <a:avLst/>
          </a:prstGeom>
          <a:noFill/>
        </p:spPr>
      </p:pic>
      <p:pic>
        <p:nvPicPr>
          <p:cNvPr id="9220" name="Picture 4" descr="C:\Users\Петр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4176464" cy="312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етр\Downloads\180px-Сфагну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761350" cy="3528392"/>
          </a:xfrm>
          <a:prstGeom prst="rect">
            <a:avLst/>
          </a:prstGeom>
          <a:noFill/>
        </p:spPr>
      </p:pic>
      <p:pic>
        <p:nvPicPr>
          <p:cNvPr id="10243" name="Picture 3" descr="C:\Users\Петр\Downloads\1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232248" cy="4464496"/>
          </a:xfrm>
          <a:prstGeom prst="rect">
            <a:avLst/>
          </a:prstGeom>
          <a:noFill/>
        </p:spPr>
      </p:pic>
      <p:pic>
        <p:nvPicPr>
          <p:cNvPr id="10244" name="Picture 4" descr="C:\Users\Петр\Downloads\c4d31d5450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4248472" cy="311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етр\Downloads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456384" cy="5327797"/>
          </a:xfrm>
          <a:prstGeom prst="rect">
            <a:avLst/>
          </a:prstGeom>
          <a:noFill/>
        </p:spPr>
      </p:pic>
      <p:pic>
        <p:nvPicPr>
          <p:cNvPr id="11267" name="Picture 3" descr="C:\Users\Петр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024336" cy="387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етр\Downloads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364704" cy="2520280"/>
          </a:xfrm>
          <a:prstGeom prst="rect">
            <a:avLst/>
          </a:prstGeom>
          <a:noFill/>
        </p:spPr>
      </p:pic>
      <p:pic>
        <p:nvPicPr>
          <p:cNvPr id="12291" name="Picture 3" descr="C:\Users\Петр\Download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8960"/>
            <a:ext cx="2304518" cy="3463073"/>
          </a:xfrm>
          <a:prstGeom prst="rect">
            <a:avLst/>
          </a:prstGeom>
          <a:noFill/>
        </p:spPr>
      </p:pic>
      <p:pic>
        <p:nvPicPr>
          <p:cNvPr id="12292" name="Picture 4" descr="C:\Users\Петр\Downloads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384376" cy="265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етр\Downloads\607173361_tonne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5112568" cy="2872776"/>
          </a:xfrm>
          <a:prstGeom prst="rect">
            <a:avLst/>
          </a:prstGeom>
          <a:noFill/>
        </p:spPr>
      </p:pic>
      <p:pic>
        <p:nvPicPr>
          <p:cNvPr id="13315" name="Picture 3" descr="C:\Users\Петр\Downloads\petrushk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4230638" cy="283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р\Downloads\3451_1_m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105188" cy="3515221"/>
          </a:xfrm>
          <a:prstGeom prst="rect">
            <a:avLst/>
          </a:prstGeom>
          <a:noFill/>
        </p:spPr>
      </p:pic>
      <p:pic>
        <p:nvPicPr>
          <p:cNvPr id="1027" name="Picture 3" descr="C:\Users\Петр\Downloads\ge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26589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р\Downloads\kalanchoe_pinnat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184554" cy="4392488"/>
          </a:xfrm>
          <a:prstGeom prst="rect">
            <a:avLst/>
          </a:prstGeom>
          <a:noFill/>
        </p:spPr>
      </p:pic>
      <p:pic>
        <p:nvPicPr>
          <p:cNvPr id="2051" name="Picture 3" descr="C:\Users\Петр\Downloads\1308750882_kalanxoy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4269854" cy="2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р\Downloads\mentha_piperit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528392" cy="4834355"/>
          </a:xfrm>
          <a:prstGeom prst="rect">
            <a:avLst/>
          </a:prstGeom>
          <a:noFill/>
        </p:spPr>
      </p:pic>
      <p:pic>
        <p:nvPicPr>
          <p:cNvPr id="3076" name="Picture 4" descr="C:\Users\Петр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11193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р\Downloads\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024336" cy="4066334"/>
          </a:xfrm>
          <a:prstGeom prst="rect">
            <a:avLst/>
          </a:prstGeom>
          <a:noFill/>
        </p:spPr>
      </p:pic>
      <p:pic>
        <p:nvPicPr>
          <p:cNvPr id="5123" name="Picture 3" descr="C:\Users\Петр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тр\Downloads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2143125" cy="2143125"/>
          </a:xfrm>
          <a:prstGeom prst="rect">
            <a:avLst/>
          </a:prstGeom>
          <a:noFill/>
        </p:spPr>
      </p:pic>
      <p:pic>
        <p:nvPicPr>
          <p:cNvPr id="6147" name="Picture 3" descr="C:\Users\Петр\Download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3126718" cy="2241798"/>
          </a:xfrm>
          <a:prstGeom prst="rect">
            <a:avLst/>
          </a:prstGeom>
          <a:noFill/>
        </p:spPr>
      </p:pic>
      <p:pic>
        <p:nvPicPr>
          <p:cNvPr id="6148" name="Picture 4" descr="C:\Users\Петр\Downloads\smorodina_chernay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3323019" cy="5616624"/>
          </a:xfrm>
          <a:prstGeom prst="rect">
            <a:avLst/>
          </a:prstGeom>
          <a:noFill/>
        </p:spPr>
      </p:pic>
      <p:pic>
        <p:nvPicPr>
          <p:cNvPr id="6149" name="Picture 5" descr="C:\Users\Петр\Downloads\загруженное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41479"/>
            <a:ext cx="2808312" cy="210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р\Downloads\podorogn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3453838" cy="6376316"/>
          </a:xfrm>
          <a:prstGeom prst="rect">
            <a:avLst/>
          </a:prstGeom>
          <a:noFill/>
        </p:spPr>
      </p:pic>
      <p:pic>
        <p:nvPicPr>
          <p:cNvPr id="1027" name="Picture 3" descr="C:\Users\Петр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716722" cy="278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853411"/>
            <a:ext cx="6067400" cy="122237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р\Downloads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240360" cy="5400601"/>
          </a:xfrm>
          <a:prstGeom prst="rect">
            <a:avLst/>
          </a:prstGeom>
          <a:noFill/>
        </p:spPr>
      </p:pic>
      <p:pic>
        <p:nvPicPr>
          <p:cNvPr id="2051" name="Picture 3" descr="C:\Users\Петр\Downloads\1271481082_valeri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4562872" cy="342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р\Downloads\medherb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85139" cy="5750098"/>
          </a:xfrm>
          <a:prstGeom prst="rect">
            <a:avLst/>
          </a:prstGeom>
          <a:noFill/>
        </p:spPr>
      </p:pic>
      <p:pic>
        <p:nvPicPr>
          <p:cNvPr id="3075" name="Picture 3" descr="C:\Users\Петр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386129" cy="291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р\Downloads\m_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271820" cy="4357861"/>
          </a:xfrm>
          <a:prstGeom prst="rect">
            <a:avLst/>
          </a:prstGeom>
          <a:noFill/>
        </p:spPr>
      </p:pic>
      <p:pic>
        <p:nvPicPr>
          <p:cNvPr id="4099" name="Picture 3" descr="C:\Users\Петр\Downloads\img_5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р\Downloads\lek_shipovn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57552"/>
            <a:ext cx="4229907" cy="561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тр\Downloads\chistot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2491"/>
            <a:ext cx="3384376" cy="5680263"/>
          </a:xfrm>
          <a:prstGeom prst="rect">
            <a:avLst/>
          </a:prstGeom>
          <a:noFill/>
        </p:spPr>
      </p:pic>
      <p:pic>
        <p:nvPicPr>
          <p:cNvPr id="6147" name="Picture 3" descr="C:\Users\Петр\Downloads\enc_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219947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етр\Downloads\medherb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35546" cy="5750098"/>
          </a:xfrm>
          <a:prstGeom prst="rect">
            <a:avLst/>
          </a:prstGeom>
          <a:noFill/>
        </p:spPr>
      </p:pic>
      <p:pic>
        <p:nvPicPr>
          <p:cNvPr id="7171" name="Picture 3" descr="C:\Users\Петр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етр\Downloads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240360" cy="5642039"/>
          </a:xfrm>
          <a:prstGeom prst="rect">
            <a:avLst/>
          </a:prstGeom>
          <a:noFill/>
        </p:spPr>
      </p:pic>
      <p:pic>
        <p:nvPicPr>
          <p:cNvPr id="8195" name="Picture 3" descr="C:\Users\Петр\Downloads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24636"/>
            <a:ext cx="4320480" cy="323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289</TotalTime>
  <Words>3</Words>
  <Application>Microsoft Office PowerPoint</Application>
  <PresentationFormat>Экран (4:3)</PresentationFormat>
  <Paragraphs>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Лекарственные 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 «В  стране  высоких  трав»</dc:title>
  <dc:creator>Петр</dc:creator>
  <cp:lastModifiedBy>Ольга Алексеевна</cp:lastModifiedBy>
  <cp:revision>34</cp:revision>
  <dcterms:created xsi:type="dcterms:W3CDTF">2013-03-17T05:54:29Z</dcterms:created>
  <dcterms:modified xsi:type="dcterms:W3CDTF">2016-11-11T06:39:37Z</dcterms:modified>
</cp:coreProperties>
</file>